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60" r:id="rId3"/>
    <p:sldId id="257" r:id="rId4"/>
    <p:sldId id="259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4237D-7B82-4D78-BA57-500DA0009914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FC087-FDC0-4076-952B-032EBC7492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4B0CE0-E886-4052-9341-E86EA8C870F0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4B0471E-BA4A-4FC6-8EA3-C78B71D0E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://www.youtube.com/watch?v=cLYKp_VOai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hyperlink" Target="http://www.youtube.com/watch?v=fuTbB-d12A0" TargetMode="External"/><Relationship Id="rId10" Type="http://schemas.openxmlformats.org/officeDocument/2006/relationships/hyperlink" Target="http://www.youtube.com/watch?v=0yfe4dAQQyg&amp;feature=related" TargetMode="External"/><Relationship Id="rId4" Type="http://schemas.openxmlformats.org/officeDocument/2006/relationships/image" Target="../media/image18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hyperlink" Target="http://www.youtube.com/watch?v=-7JVxE2SYxo" TargetMode="External"/><Relationship Id="rId7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11" Type="http://schemas.openxmlformats.org/officeDocument/2006/relationships/hyperlink" Target="http://www.youtube.com/watch?v=lTJgMmHZNYQ&amp;list=QL&amp;feature=BF" TargetMode="External"/><Relationship Id="rId5" Type="http://schemas.openxmlformats.org/officeDocument/2006/relationships/image" Target="../media/image25.jpeg"/><Relationship Id="rId10" Type="http://schemas.openxmlformats.org/officeDocument/2006/relationships/hyperlink" Target="http://www.youtube.com/watch?v=ffDEKM82O_A&amp;feature=related" TargetMode="External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Canada in 1946-1967</a:t>
            </a:r>
          </a:p>
          <a:p>
            <a:r>
              <a:rPr lang="en-US" sz="1200" b="1" dirty="0" smtClean="0"/>
              <a:t>Amy </a:t>
            </a:r>
            <a:r>
              <a:rPr lang="en-US" sz="1200" b="1" dirty="0" err="1" smtClean="0"/>
              <a:t>Sohn</a:t>
            </a:r>
            <a:endParaRPr lang="en-US" sz="1200" b="1" dirty="0" smtClean="0"/>
          </a:p>
          <a:p>
            <a:r>
              <a:rPr lang="en-US" sz="1200" b="1" dirty="0" smtClean="0"/>
              <a:t>Oct 19 2010</a:t>
            </a:r>
            <a:endParaRPr lang="en-US" sz="12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Pop Culture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44196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u="sng" dirty="0">
              <a:hlinkClick r:id="rId2"/>
            </a:endParaRPr>
          </a:p>
          <a:p>
            <a:pPr algn="ctr"/>
            <a:r>
              <a:rPr lang="en-US" dirty="0" smtClean="0">
                <a:hlinkClick r:id="rId2"/>
              </a:rPr>
              <a:t>Club Can't Handle me Right Now - Flo </a:t>
            </a:r>
            <a:r>
              <a:rPr lang="en-US" dirty="0" err="1" smtClean="0">
                <a:hlinkClick r:id="rId2"/>
              </a:rPr>
              <a:t>rida</a:t>
            </a:r>
            <a:endParaRPr lang="en-US" dirty="0"/>
          </a:p>
        </p:txBody>
      </p:sp>
      <p:pic>
        <p:nvPicPr>
          <p:cNvPr id="24577" name="Picture 1" descr="C:\Documents and Settings\a\Local Settings\Temporary Internet Files\Content.IE5\FVH8TCZU\MC90001316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886200"/>
            <a:ext cx="1662379" cy="1896466"/>
          </a:xfrm>
          <a:prstGeom prst="rect">
            <a:avLst/>
          </a:prstGeom>
          <a:noFill/>
        </p:spPr>
      </p:pic>
      <p:pic>
        <p:nvPicPr>
          <p:cNvPr id="24578" name="Picture 2" descr="C:\Documents and Settings\a\Local Settings\Temporary Internet Files\Content.IE5\X65VPVPT\MC90044476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886200"/>
            <a:ext cx="1524000" cy="197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581400"/>
            <a:ext cx="6400800" cy="2590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Artists</a:t>
            </a:r>
          </a:p>
          <a:p>
            <a:r>
              <a:rPr lang="en-US" sz="3200" dirty="0" smtClean="0"/>
              <a:t>Bands</a:t>
            </a:r>
          </a:p>
          <a:p>
            <a:r>
              <a:rPr lang="en-US" sz="3200" dirty="0" smtClean="0"/>
              <a:t>Actors/Actresses</a:t>
            </a:r>
          </a:p>
          <a:p>
            <a:r>
              <a:rPr lang="en-US" sz="3200" dirty="0" smtClean="0"/>
              <a:t>Sports Icons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Who are your </a:t>
            </a:r>
            <a:r>
              <a:rPr lang="en-US" sz="6000" dirty="0" err="1" smtClean="0"/>
              <a:t>favourite</a:t>
            </a:r>
            <a:r>
              <a:rPr lang="en-US" sz="6000" dirty="0" smtClean="0"/>
              <a:t>…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turbo.inquisitr.com/wp-content/2010/04/taylor-swi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371600"/>
            <a:ext cx="2343150" cy="3124200"/>
          </a:xfrm>
          <a:prstGeom prst="rect">
            <a:avLst/>
          </a:prstGeom>
          <a:noFill/>
        </p:spPr>
      </p:pic>
      <p:sp>
        <p:nvSpPr>
          <p:cNvPr id="1036" name="AutoShape 12" descr="data:image/jpg;base64,/9j/4AAQSkZJRgABAQAAAQABAAD/2wCEAAkGBhISEBASEhQQFRQVDw8PDw8PDw8PDw8PFBAVFBQQFBQXHCYeFxkjGRQUHy8gIycpLCwsFR4xNTAqNSYrLCkBCQoKDgwOFw8PFCkYFBwpKSkpKSkpKSkpKSkpKSkpKSkpKSkpKSkpKSkpKSkpKTYpKSkpMikpKSkpKSkpKSkpKf/AABEIAKgBLAMBIgACEQEDEQH/xAAbAAACAwEBAQAAAAAAAAAAAAACAwEEBQAGB//EADoQAAIBAgMGBAMGBQQDAAAAAAABAgMRBBIhBTFBUWFxBhMikTKBsRRCUpLB0SMzoeHwY3KCoiRTYv/EABkBAQEBAQEBAAAAAAAAAAAAAAABAgMEBf/EACARAQEAAgICAwEBAAAAAAAAAAABAhEDIRIxBBNBUSL/2gAMAwEAAhEDEQA/APk0ZlaXHuyzCOhXkt/cwpNOOp6fDK0UuiPOUI+pd0eopRsSrB2BQ1xOUDLQYsZnIcQowAByJbJyk2JtSWcMygSgAymwpM6ihk0UV5HTaDnEVUCFnNARDsANR2QiNTUbW3FVbyi5TheUI/ilGPuwdt7NVGpa7d4qWvdh7J1xNBPd5iNbxZhlUxHplHKoKLa111uga28k5Fab9Ro4vZ0o6r1Lmt67ozai1KzZVqgrmrCn6TLwbNimtCUirlsw7DZxOQUtIXKI6PUGTQVVlEp1HqX61ijOIQFgLajQcoHNEwCUbkbgFzEyLEpCnIqLFPcV5R392WKZXlx7soHDL1x/3L6npktTzWEX8SPdfU9Ot5lTUSog3CRFTkDjE6KIQHOALiMyMFoAVEidMJMlyIJpwsjrBwOkUKlEryRakytJgLsScLxNXLCUuUWwK+MxsI6b3y5FWOOi+C92ZN3JuUuet76sdRw6lZRvd8TemdtzD4iF72afBp3sWlX+fbf7FTAeEsTP+W09LpST16XFVo1KEslaEoPg3ufZmNytzc/GlGryMTaiWd20vw6l5Vb631+vf9yptSGqfP6lLdwnDcDbws/SYtA0qM9AxFiQEUQp8x8Kdw0VOIhvUuOAipDUClVvqVpRLtUqyCBUDspNiGB1jmgJSOiADgKlT6hzWoDQRZiIa0fdlhbhDWnzZShwn8yPdHpos81hY+uPdHp4pBRJhJi7hRiQOjMmAEWMzhTGCog+YHGZAmUSExtVibAPgzpNExiiJwCoc0IqNBzgKZUKbK+JV4TT/C/oXVBAVaSaa5q3voT0PIq70+hv+HsCpzV3GKVm88lHS9uJfxmwafm0aMVZp5Z1FDI+bV/vW59Sr4o2RLC5MjzQnmcXKzldWupc1uJ5y9N/Xce/4+r7KpxUIuNmrLWNmvdCds7Op14uNSKkv6+58q2PtqpRg5wqzjUcnLy1FeU1yyrRaW4HucN40/hp1KU83HLl9SSu5JXvax5s+LKenr4+bC+3lPEHh77O7wbcL7n90xass0bcVquvQ9V4m23Sq0ZuLeq0jJWevLgzxlCtuud+Peu3m5/GZf5WaEdDQoU9CnSiadCnodHFEYpjstloRGCQbjcgS2V603cuSgVq8AqrVYpxGzYM0VCpQK9WdixJi6tNMFIhUuxzIhh7MOUQhDkA6g2UEKcAHoTwfdjYiv7lUOF/mR7o9NY81hV/Ej3R6RIAoxGpCooaiCYwGQgDFBZQrnTJUAoMJIgXNAKI2SAygHBHT3BU4hSgQVKglwZblTFuJQhRYM3bXlaXs7/oOkhM9dBonTer7VpYmpSnSlmy01fRpqTet+poz2fSxEctdNqOsWnZrseM2BalWcd0W7I91QpycJZLKXBy1V+Fzyck8b0+hxXynbOwvhXDYerGU5VFCTslUs1PX4ZNLcD40wMp4uj5UlGDiqcpRtZRvppy1L0tptxyV5Om+HmwXkz/ANtWOnvYr7PnG9RStJNtXvfVOzsy+Vx1V8MMpcdaeP8AEnhx4SppNVINXlfSLvvi0jBirvRWV9Eru3Q9B4qrRnUyw0jFu9uMjCitT1Y3c2+dnj45aaGFialGDKGG3I16K9JUJdMbGBDQxS0ATIq4mRaqRKddaAVMuoE1qMQNQBVSIDTDchVSTAagJSAjJlaVR3KHzYvKRGRNyBsBbWgcGBwKgcI/4ke6PSKR5mg7SuejhUTSfNAOUwxKHIiwUagXmi2cgGKY2NUTGIbVkAbmQpgRloQ2RVhSOcwYyRVx+MjBdXuX6lkQ2riEitLEmb9ob1udPFafRGpGbVyeK69lzBhGdWUYRavJ2vwjzb6JFWnBvVv+/wCyN7w7hbxxE+Kp5Y/8nZ29xldRrGbumNiaeVQcW7p/FxfU9j4b27Gccs9Jc+Z5acbyS5N6fM2cPhY6cHxsePPt7uOWXpvY+CSdpemW+N9Dz21NpqlDLBatWVt0VzLlRJLi+7PG7Zx963p3RWV8m2Y48d3t05s/HHZc3feVeI+NW6uLS1Pdp8zbRwiNij8Jm4Onoa1GOgUiRKkHUhqDlACpuKNeRoT3GbXIEwlqdVIjEiqrAIqaCXVLDWhXlTBU50A0ich2UBeZIkl0eRPlhHQB4BAsoXD4vka2z633X8v2Mmk/UXKO9W38LAbUUOpwK9Gpe2qLEZEUxUyJQOzEJgQmGzlELKBMaegE4h5xU1cg7MkrvldnnMdiXKbfC9l2NTadbLHLxf0MDEuzXU1IlqxCrcfTp31fy7FWh/nctRmaZWoTN7wljIRdZVHaORNytfL64pPtqeYuXMBO/mJcaUtzs/S1L9CZTc01jlqtHaNGMJ54tOLbejTtqKpbXit7Xvr7FWNFyi80lFc3G7fRLiY2Mg43UNFxf3n3f6I5Xid/vs/GztLxKsuWGra38Ir9zAo08z/zVi6VFt9DcwOAtZy05LmbxxkcsuS5+ysNgHZ79RdTDuMtfkz0UEly7A1cOppxfyfJ8zVjKlhJWRp0paGNRTi2nvTs0auHldEUUp6nKIMkFTKFYhGXUWpp4gzKxBEYE1oEUnqdUkEKcBE1qWJyK8pBQOIDiNaORAvgcS2TZALuCtwSQHAqF05al2jUtwRRp7y3AEW3ib8I/JBQxklxK0QrhV6O0pad9eqNEwVvXc2VWIH3ObF+Yd5hQVyRTqnPEEFfH4PzNV8SVujPN49/de+LsevnTeSUt1k2lzPGVpXbb4sSrljZ7b+xfs7SlUv6YL0fdcktW+ZorZcJ0aCgo+bOTc5NtKMdXqvY8jg6lm+x6XAYpuOibto7djpjNs9NKt4Xp5ZKFeLqRV3B5VH566GZgcHNRVZKLj64u8km9HFxS+YVGtBZtW5Sbv0HbLqKShTlK0XVWijfTNd6cews6amKtWpzT9aaeis1lsunQRKgpXb3cOvU9BPxLpVjKEJKc5ZHJaqN8r0fFRWi6j8RszDVM1SnONOGROKvFRjZa3i3m9iM6ebpYOMddP8A5j+rHwlxSc3+JaRS5J8F2KcqzlL06q9k2nGLV95chWa3tvpFWSCLtFy45V0V3/UcqiKUKvS3V/sRPEWIpe0JfxNOSuWsHPQzK07u5dwVRbgLEnqHEXUlYmnVAivLQzarNDEVNDOr7iUKjMibFreFJgDJimxjQtIKJxBcQpC2yArcQTuAAExYp7hsUK4FQulvZaiVqS9T7FyESpEINI7KHGwaQosu053RXUg4TsyC2pBK73XfYQsR0XtYbT2nKPw2XZErUk/Vyls2b36dy5Q2Xls7p90ZsduT42Y6G2r79DjZlXoxvHFfxDiWvStFbgePrqzPQbXxsZ/Iyo7PnUfpWl/ieiOmE048t3VKjK0keq2FiMkJyfw2vwvJt2Rl43ARo0rrWTklmfBb3ZGh4cxcIxqSlG+kY6q6bTvodXGLlecZU8945s7i3FCdKMqUnqs+vFrW+4dOpGSlO1ruL5RbW7TmZ/nNSzuz32T11NTdjV8fVmtq+KxjlP5e7bu3/UmjTlUT35Vo3+iG7I2ZUxVV2Wies7emP7vofQ8HsynCl5eVONtVLW/V9TzZ8sxduPgufr08D5SX927f03DY1P8AEeg2j4Z1bpP/AIy4dmYtbZ9WPxRfe117o3jy45M5cGeP4VKsIbuNdLuRBctf6Gq5+leTLWCepUxXxJdCzgkVGnluMjSSIpzsiXPQqE4imrGbiEaVV6GdiURVSxyYxAXIAYITYAVE5EpgthRCBbBch0qfEU0B3D5Fe+g1S+gl8BURRfqZegyhSerLcGUhuYlMWHFBRxYwUMRFEjgUycwBvcCmRc4g0sDsFVHBxSblGUvUno07NLhyLFbZFaLtkdulmhOxto2q0/8ATjLh+I9ZS2rGXI4ZcmWNe3DixzjxeMwM5ZYunNr1P4Xa9twvZ+yarksycILRU1pf/OZ7+OIh0CU6fJexm/IutaanxcZd728dtSTq1Y0o5UowjBWTSbtdv6nYLw75zSbahB2bWkpvily7nsKipvgu9kApwirLTotxn7utRvHgkvbsNhoUoKMEopbkjpYgq1sYipPFnG7rv1Gj54M6plSxqWraS5t2MbaHiW/ppdnN/ojWPHlWM+XHGdtHbe0oRWVKLm+i9PVnm3jXGy0fdCs9229+9tleUrtntwx8Y+Zy8nndrVWrmleyXRFrBy1M+Bfws0jo5NH7QT52hTlUOc9Chs5latK4W8RIgBbwG9Q7ERiALFsckBIiq8mw4nDEBEpaC2g2gkgKlgbk5tAQgKT1ZZgds2hCTlnk47rWVzTjgaHGrL8iKKKDSNCOGw//ALJ/lQaoYb8dT2iGtM/ISkaapYb8VX/qc4Yb/V91+xF0zCFI03HDPhU/MiVHDcp/mIarOJSNL/xvwz/MS1Q4Rn+YL41n4epkcmuL1LH2zuuxW2lKEbSgmluabvqVcLiMzaa5PuieEqzPLFt4fa8udy/S2zfiefwdd05pSi3FS7tK/Hmj1NXH4eeV5aTjazVlmbOGeGrrT0Y82oB7R6gTxzZ52e0XFyWlsztF8hOI23K1o6PmScTp901utrFbUjDWTt03v2Muv4gb+BW6y1fsY05N7233Oo7jtOOR5c/kZX0dUxMpP1Sk+7+gcWV5LVDYSOnpxtt9mOQm+o2L3v5CqiLEpsJDYSKtOY6Mii7T1DmyvTZ0kyB8Z2FVJgZ3YW5AM84KNRCUwnG9gJnUAkyviZZWTRqXBs5IOKAVw6cug0uxpaEqILmQpEGc2SiTioTCrZscsR0JOGliViGGq75HHBRLEMn7QzjiGxee+RyrvkccF2JV5ciVipEnENkYzGOSyvncpxqtPR2txIONRL21aG3NEmo3XwtpO3ZlWttRud97/Fub7nHF0zcr6H5uZJtcN61Kcqru1fQ44z+umXUg0dHeccVzg2TGJxxAxgM440UqlLVjkzjgh0KjQTrHHFEeYdI44ioREkccAqpTuDTjY44Bqq2Gxqo44iI8zS46D0OOC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g;base64,/9j/4AAQSkZJRgABAQAAAQABAAD/2wCEAAkGBhISEBASEhQQFRQVDw8PDw8PDw8PDw8PFBAVFBQQFBQXHCYeFxkjGRQUHy8gIycpLCwsFR4xNTAqNSYrLCkBCQoKDgwOFw8PFCkYFBwpKSkpKSkpKSkpKSkpKSkpKSkpKSkpKSkpKSkpKSkpKTYpKSkpMikpKSkpKSkpKSkpKf/AABEIAKgBLAMBIgACEQEDEQH/xAAbAAACAwEBAQAAAAAAAAAAAAACAwEEBQAGB//EADoQAAIBAgMGBAMGBQQDAAAAAAABAgMRBBIhBTFBUWFxBhMikTKBsRRCUpLB0SMzoeHwY3KCoiRTYv/EABkBAQEBAQEBAAAAAAAAAAAAAAABAgMEBf/EACARAQEAAgICAwEBAAAAAAAAAAABAhEDIRIxBBNBUSL/2gAMAwEAAhEDEQA/APk0ZlaXHuyzCOhXkt/cwpNOOp6fDK0UuiPOUI+pd0eopRsSrB2BQ1xOUDLQYsZnIcQowAByJbJyk2JtSWcMygSgAymwpM6ihk0UV5HTaDnEVUCFnNARDsANR2QiNTUbW3FVbyi5TheUI/ilGPuwdt7NVGpa7d4qWvdh7J1xNBPd5iNbxZhlUxHplHKoKLa111uga28k5Fab9Ro4vZ0o6r1Lmt67ozai1KzZVqgrmrCn6TLwbNimtCUirlsw7DZxOQUtIXKI6PUGTQVVlEp1HqX61ijOIQFgLajQcoHNEwCUbkbgFzEyLEpCnIqLFPcV5R392WKZXlx7soHDL1x/3L6npktTzWEX8SPdfU9Ot5lTUSog3CRFTkDjE6KIQHOALiMyMFoAVEidMJMlyIJpwsjrBwOkUKlEryRakytJgLsScLxNXLCUuUWwK+MxsI6b3y5FWOOi+C92ZN3JuUuet76sdRw6lZRvd8TemdtzD4iF72afBp3sWlX+fbf7FTAeEsTP+W09LpST16XFVo1KEslaEoPg3ufZmNytzc/GlGryMTaiWd20vw6l5Vb631+vf9yptSGqfP6lLdwnDcDbws/SYtA0qM9AxFiQEUQp8x8Kdw0VOIhvUuOAipDUClVvqVpRLtUqyCBUDspNiGB1jmgJSOiADgKlT6hzWoDQRZiIa0fdlhbhDWnzZShwn8yPdHpos81hY+uPdHp4pBRJhJi7hRiQOjMmAEWMzhTGCog+YHGZAmUSExtVibAPgzpNExiiJwCoc0IqNBzgKZUKbK+JV4TT/C/oXVBAVaSaa5q3voT0PIq70+hv+HsCpzV3GKVm88lHS9uJfxmwafm0aMVZp5Z1FDI+bV/vW59Sr4o2RLC5MjzQnmcXKzldWupc1uJ5y9N/Xce/4+r7KpxUIuNmrLWNmvdCds7Op14uNSKkv6+58q2PtqpRg5wqzjUcnLy1FeU1yyrRaW4HucN40/hp1KU83HLl9SSu5JXvax5s+LKenr4+bC+3lPEHh77O7wbcL7n90xass0bcVquvQ9V4m23Sq0ZuLeq0jJWevLgzxlCtuud+Peu3m5/GZf5WaEdDQoU9CnSiadCnodHFEYpjstloRGCQbjcgS2V603cuSgVq8AqrVYpxGzYM0VCpQK9WdixJi6tNMFIhUuxzIhh7MOUQhDkA6g2UEKcAHoTwfdjYiv7lUOF/mR7o9NY81hV/Ej3R6RIAoxGpCooaiCYwGQgDFBZQrnTJUAoMJIgXNAKI2SAygHBHT3BU4hSgQVKglwZblTFuJQhRYM3bXlaXs7/oOkhM9dBonTer7VpYmpSnSlmy01fRpqTet+poz2fSxEctdNqOsWnZrseM2BalWcd0W7I91QpycJZLKXBy1V+Fzyck8b0+hxXynbOwvhXDYerGU5VFCTslUs1PX4ZNLcD40wMp4uj5UlGDiqcpRtZRvppy1L0tptxyV5Om+HmwXkz/ANtWOnvYr7PnG9RStJNtXvfVOzsy+Vx1V8MMpcdaeP8AEnhx4SppNVINXlfSLvvi0jBirvRWV9Eru3Q9B4qrRnUyw0jFu9uMjCitT1Y3c2+dnj45aaGFialGDKGG3I16K9JUJdMbGBDQxS0ATIq4mRaqRKddaAVMuoE1qMQNQBVSIDTDchVSTAagJSAjJlaVR3KHzYvKRGRNyBsBbWgcGBwKgcI/4ke6PSKR5mg7SuejhUTSfNAOUwxKHIiwUagXmi2cgGKY2NUTGIbVkAbmQpgRloQ2RVhSOcwYyRVx+MjBdXuX6lkQ2riEitLEmb9ob1udPFafRGpGbVyeK69lzBhGdWUYRavJ2vwjzb6JFWnBvVv+/wCyN7w7hbxxE+Kp5Y/8nZ29xldRrGbumNiaeVQcW7p/FxfU9j4b27Gccs9Jc+Z5acbyS5N6fM2cPhY6cHxsePPt7uOWXpvY+CSdpemW+N9Dz21NpqlDLBatWVt0VzLlRJLi+7PG7Zx963p3RWV8m2Y48d3t05s/HHZc3feVeI+NW6uLS1Pdp8zbRwiNij8Jm4Onoa1GOgUiRKkHUhqDlACpuKNeRoT3GbXIEwlqdVIjEiqrAIqaCXVLDWhXlTBU50A0ich2UBeZIkl0eRPlhHQB4BAsoXD4vka2z633X8v2Mmk/UXKO9W38LAbUUOpwK9Gpe2qLEZEUxUyJQOzEJgQmGzlELKBMaegE4h5xU1cg7MkrvldnnMdiXKbfC9l2NTadbLHLxf0MDEuzXU1IlqxCrcfTp31fy7FWh/nctRmaZWoTN7wljIRdZVHaORNytfL64pPtqeYuXMBO/mJcaUtzs/S1L9CZTc01jlqtHaNGMJ54tOLbejTtqKpbXit7Xvr7FWNFyi80lFc3G7fRLiY2Mg43UNFxf3n3f6I5Xid/vs/GztLxKsuWGra38Ir9zAo08z/zVi6VFt9DcwOAtZy05LmbxxkcsuS5+ysNgHZ79RdTDuMtfkz0UEly7A1cOppxfyfJ8zVjKlhJWRp0paGNRTi2nvTs0auHldEUUp6nKIMkFTKFYhGXUWpp4gzKxBEYE1oEUnqdUkEKcBE1qWJyK8pBQOIDiNaORAvgcS2TZALuCtwSQHAqF05al2jUtwRRp7y3AEW3ib8I/JBQxklxK0QrhV6O0pad9eqNEwVvXc2VWIH3ObF+Yd5hQVyRTqnPEEFfH4PzNV8SVujPN49/de+LsevnTeSUt1k2lzPGVpXbb4sSrljZ7b+xfs7SlUv6YL0fdcktW+ZorZcJ0aCgo+bOTc5NtKMdXqvY8jg6lm+x6XAYpuOibto7djpjNs9NKt4Xp5ZKFeLqRV3B5VH566GZgcHNRVZKLj64u8km9HFxS+YVGtBZtW5Sbv0HbLqKShTlK0XVWijfTNd6cews6amKtWpzT9aaeis1lsunQRKgpXb3cOvU9BPxLpVjKEJKc5ZHJaqN8r0fFRWi6j8RszDVM1SnONOGROKvFRjZa3i3m9iM6ebpYOMddP8A5j+rHwlxSc3+JaRS5J8F2KcqzlL06q9k2nGLV95chWa3tvpFWSCLtFy45V0V3/UcqiKUKvS3V/sRPEWIpe0JfxNOSuWsHPQzK07u5dwVRbgLEnqHEXUlYmnVAivLQzarNDEVNDOr7iUKjMibFreFJgDJimxjQtIKJxBcQpC2yArcQTuAAExYp7hsUK4FQulvZaiVqS9T7FyESpEINI7KHGwaQosu053RXUg4TsyC2pBK73XfYQsR0XtYbT2nKPw2XZErUk/Vyls2b36dy5Q2Xls7p90ZsduT42Y6G2r79DjZlXoxvHFfxDiWvStFbgePrqzPQbXxsZ/Iyo7PnUfpWl/ieiOmE048t3VKjK0keq2FiMkJyfw2vwvJt2Rl43ARo0rrWTklmfBb3ZGh4cxcIxqSlG+kY6q6bTvodXGLlecZU8945s7i3FCdKMqUnqs+vFrW+4dOpGSlO1ruL5RbW7TmZ/nNSzuz32T11NTdjV8fVmtq+KxjlP5e7bu3/UmjTlUT35Vo3+iG7I2ZUxVV2Wies7emP7vofQ8HsynCl5eVONtVLW/V9TzZ8sxduPgufr08D5SX927f03DY1P8AEeg2j4Z1bpP/AIy4dmYtbZ9WPxRfe117o3jy45M5cGeP4VKsIbuNdLuRBctf6Gq5+leTLWCepUxXxJdCzgkVGnluMjSSIpzsiXPQqE4imrGbiEaVV6GdiURVSxyYxAXIAYITYAVE5EpgthRCBbBch0qfEU0B3D5Fe+g1S+gl8BURRfqZegyhSerLcGUhuYlMWHFBRxYwUMRFEjgUycwBvcCmRc4g0sDsFVHBxSblGUvUno07NLhyLFbZFaLtkdulmhOxto2q0/8ATjLh+I9ZS2rGXI4ZcmWNe3DixzjxeMwM5ZYunNr1P4Xa9twvZ+yarksycILRU1pf/OZ7+OIh0CU6fJexm/IutaanxcZd728dtSTq1Y0o5UowjBWTSbtdv6nYLw75zSbahB2bWkpvily7nsKipvgu9kApwirLTotxn7utRvHgkvbsNhoUoKMEopbkjpYgq1sYipPFnG7rv1Gj54M6plSxqWraS5t2MbaHiW/ppdnN/ojWPHlWM+XHGdtHbe0oRWVKLm+i9PVnm3jXGy0fdCs9229+9tleUrtntwx8Y+Zy8nndrVWrmleyXRFrBy1M+Bfws0jo5NH7QT52hTlUOc9Chs5latK4W8RIgBbwG9Q7ERiALFsckBIiq8mw4nDEBEpaC2g2gkgKlgbk5tAQgKT1ZZgds2hCTlnk47rWVzTjgaHGrL8iKKKDSNCOGw//ALJ/lQaoYb8dT2iGtM/ISkaapYb8VX/qc4Yb/V91+xF0zCFI03HDPhU/MiVHDcp/mIarOJSNL/xvwz/MS1Q4Rn+YL41n4epkcmuL1LH2zuuxW2lKEbSgmluabvqVcLiMzaa5PuieEqzPLFt4fa8udy/S2zfiefwdd05pSi3FS7tK/Hmj1NXH4eeV5aTjazVlmbOGeGrrT0Y82oB7R6gTxzZ52e0XFyWlsztF8hOI23K1o6PmScTp901utrFbUjDWTt03v2Muv4gb+BW6y1fsY05N7233Oo7jtOOR5c/kZX0dUxMpP1Sk+7+gcWV5LVDYSOnpxtt9mOQm+o2L3v5CqiLEpsJDYSKtOY6Mii7T1DmyvTZ0kyB8Z2FVJgZ3YW5AM84KNRCUwnG9gJnUAkyviZZWTRqXBs5IOKAVw6cug0uxpaEqILmQpEGc2SiTioTCrZscsR0JOGliViGGq75HHBRLEMn7QzjiGxee+RyrvkccF2JV5ciVipEnENkYzGOSyvncpxqtPR2txIONRL21aG3NEmo3XwtpO3ZlWttRud97/Fub7nHF0zcr6H5uZJtcN61Kcqru1fQ44z+umXUg0dHeccVzg2TGJxxAxgM440UqlLVjkzjgh0KjQTrHHFEeYdI44ioREkccAqpTuDTjY44Bqq2Gxqo44iI8zS46D0OOC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AutoShape 16" descr="data:image/jpg;base64,/9j/4AAQSkZJRgABAQAAAQABAAD/2wCEAAkGBhISEBASEhQQFRQVDw8PDw8PDw8PDw8PFBAVFBQQFBQXHCYeFxkjGRQUHy8gIycpLCwsFR4xNTAqNSYrLCkBCQoKDgwOFw8PFCkYFBwpKSkpKSkpKSkpKSkpKSkpKSkpKSkpKSkpKSkpKSkpKTYpKSkpMikpKSkpKSkpKSkpKf/AABEIAKgBLAMBIgACEQEDEQH/xAAbAAACAwEBAQAAAAAAAAAAAAACAwEEBQAGB//EADoQAAIBAgMGBAMGBQQDAAAAAAABAgMRBBIhBTFBUWFxBhMikTKBsRRCUpLB0SMzoeHwY3KCoiRTYv/EABkBAQEBAQEBAAAAAAAAAAAAAAABAgMEBf/EACARAQEAAgICAwEBAAAAAAAAAAABAhEDIRIxBBNBUSL/2gAMAwEAAhEDEQA/APk0ZlaXHuyzCOhXkt/cwpNOOp6fDK0UuiPOUI+pd0eopRsSrB2BQ1xOUDLQYsZnIcQowAByJbJyk2JtSWcMygSgAymwpM6ihk0UV5HTaDnEVUCFnNARDsANR2QiNTUbW3FVbyi5TheUI/ilGPuwdt7NVGpa7d4qWvdh7J1xNBPd5iNbxZhlUxHplHKoKLa111uga28k5Fab9Ro4vZ0o6r1Lmt67ozai1KzZVqgrmrCn6TLwbNimtCUirlsw7DZxOQUtIXKI6PUGTQVVlEp1HqX61ijOIQFgLajQcoHNEwCUbkbgFzEyLEpCnIqLFPcV5R392WKZXlx7soHDL1x/3L6npktTzWEX8SPdfU9Ot5lTUSog3CRFTkDjE6KIQHOALiMyMFoAVEidMJMlyIJpwsjrBwOkUKlEryRakytJgLsScLxNXLCUuUWwK+MxsI6b3y5FWOOi+C92ZN3JuUuet76sdRw6lZRvd8TemdtzD4iF72afBp3sWlX+fbf7FTAeEsTP+W09LpST16XFVo1KEslaEoPg3ufZmNytzc/GlGryMTaiWd20vw6l5Vb631+vf9yptSGqfP6lLdwnDcDbws/SYtA0qM9AxFiQEUQp8x8Kdw0VOIhvUuOAipDUClVvqVpRLtUqyCBUDspNiGB1jmgJSOiADgKlT6hzWoDQRZiIa0fdlhbhDWnzZShwn8yPdHpos81hY+uPdHp4pBRJhJi7hRiQOjMmAEWMzhTGCog+YHGZAmUSExtVibAPgzpNExiiJwCoc0IqNBzgKZUKbK+JV4TT/C/oXVBAVaSaa5q3voT0PIq70+hv+HsCpzV3GKVm88lHS9uJfxmwafm0aMVZp5Z1FDI+bV/vW59Sr4o2RLC5MjzQnmcXKzldWupc1uJ5y9N/Xce/4+r7KpxUIuNmrLWNmvdCds7Op14uNSKkv6+58q2PtqpRg5wqzjUcnLy1FeU1yyrRaW4HucN40/hp1KU83HLl9SSu5JXvax5s+LKenr4+bC+3lPEHh77O7wbcL7n90xass0bcVquvQ9V4m23Sq0ZuLeq0jJWevLgzxlCtuud+Peu3m5/GZf5WaEdDQoU9CnSiadCnodHFEYpjstloRGCQbjcgS2V603cuSgVq8AqrVYpxGzYM0VCpQK9WdixJi6tNMFIhUuxzIhh7MOUQhDkA6g2UEKcAHoTwfdjYiv7lUOF/mR7o9NY81hV/Ej3R6RIAoxGpCooaiCYwGQgDFBZQrnTJUAoMJIgXNAKI2SAygHBHT3BU4hSgQVKglwZblTFuJQhRYM3bXlaXs7/oOkhM9dBonTer7VpYmpSnSlmy01fRpqTet+poz2fSxEctdNqOsWnZrseM2BalWcd0W7I91QpycJZLKXBy1V+Fzyck8b0+hxXynbOwvhXDYerGU5VFCTslUs1PX4ZNLcD40wMp4uj5UlGDiqcpRtZRvppy1L0tptxyV5Om+HmwXkz/ANtWOnvYr7PnG9RStJNtXvfVOzsy+Vx1V8MMpcdaeP8AEnhx4SppNVINXlfSLvvi0jBirvRWV9Eru3Q9B4qrRnUyw0jFu9uMjCitT1Y3c2+dnj45aaGFialGDKGG3I16K9JUJdMbGBDQxS0ATIq4mRaqRKddaAVMuoE1qMQNQBVSIDTDchVSTAagJSAjJlaVR3KHzYvKRGRNyBsBbWgcGBwKgcI/4ke6PSKR5mg7SuejhUTSfNAOUwxKHIiwUagXmi2cgGKY2NUTGIbVkAbmQpgRloQ2RVhSOcwYyRVx+MjBdXuX6lkQ2riEitLEmb9ob1udPFafRGpGbVyeK69lzBhGdWUYRavJ2vwjzb6JFWnBvVv+/wCyN7w7hbxxE+Kp5Y/8nZ29xldRrGbumNiaeVQcW7p/FxfU9j4b27Gccs9Jc+Z5acbyS5N6fM2cPhY6cHxsePPt7uOWXpvY+CSdpemW+N9Dz21NpqlDLBatWVt0VzLlRJLi+7PG7Zx963p3RWV8m2Y48d3t05s/HHZc3feVeI+NW6uLS1Pdp8zbRwiNij8Jm4Onoa1GOgUiRKkHUhqDlACpuKNeRoT3GbXIEwlqdVIjEiqrAIqaCXVLDWhXlTBU50A0ich2UBeZIkl0eRPlhHQB4BAsoXD4vka2z633X8v2Mmk/UXKO9W38LAbUUOpwK9Gpe2qLEZEUxUyJQOzEJgQmGzlELKBMaegE4h5xU1cg7MkrvldnnMdiXKbfC9l2NTadbLHLxf0MDEuzXU1IlqxCrcfTp31fy7FWh/nctRmaZWoTN7wljIRdZVHaORNytfL64pPtqeYuXMBO/mJcaUtzs/S1L9CZTc01jlqtHaNGMJ54tOLbejTtqKpbXit7Xvr7FWNFyi80lFc3G7fRLiY2Mg43UNFxf3n3f6I5Xid/vs/GztLxKsuWGra38Ir9zAo08z/zVi6VFt9DcwOAtZy05LmbxxkcsuS5+ysNgHZ79RdTDuMtfkz0UEly7A1cOppxfyfJ8zVjKlhJWRp0paGNRTi2nvTs0auHldEUUp6nKIMkFTKFYhGXUWpp4gzKxBEYE1oEUnqdUkEKcBE1qWJyK8pBQOIDiNaORAvgcS2TZALuCtwSQHAqF05al2jUtwRRp7y3AEW3ib8I/JBQxklxK0QrhV6O0pad9eqNEwVvXc2VWIH3ObF+Yd5hQVyRTqnPEEFfH4PzNV8SVujPN49/de+LsevnTeSUt1k2lzPGVpXbb4sSrljZ7b+xfs7SlUv6YL0fdcktW+ZorZcJ0aCgo+bOTc5NtKMdXqvY8jg6lm+x6XAYpuOibto7djpjNs9NKt4Xp5ZKFeLqRV3B5VH566GZgcHNRVZKLj64u8km9HFxS+YVGtBZtW5Sbv0HbLqKShTlK0XVWijfTNd6cews6amKtWpzT9aaeis1lsunQRKgpXb3cOvU9BPxLpVjKEJKc5ZHJaqN8r0fFRWi6j8RszDVM1SnONOGROKvFRjZa3i3m9iM6ebpYOMddP8A5j+rHwlxSc3+JaRS5J8F2KcqzlL06q9k2nGLV95chWa3tvpFWSCLtFy45V0V3/UcqiKUKvS3V/sRPEWIpe0JfxNOSuWsHPQzK07u5dwVRbgLEnqHEXUlYmnVAivLQzarNDEVNDOr7iUKjMibFreFJgDJimxjQtIKJxBcQpC2yArcQTuAAExYp7hsUK4FQulvZaiVqS9T7FyESpEINI7KHGwaQosu053RXUg4TsyC2pBK73XfYQsR0XtYbT2nKPw2XZErUk/Vyls2b36dy5Q2Xls7p90ZsduT42Y6G2r79DjZlXoxvHFfxDiWvStFbgePrqzPQbXxsZ/Iyo7PnUfpWl/ieiOmE048t3VKjK0keq2FiMkJyfw2vwvJt2Rl43ARo0rrWTklmfBb3ZGh4cxcIxqSlG+kY6q6bTvodXGLlecZU8945s7i3FCdKMqUnqs+vFrW+4dOpGSlO1ruL5RbW7TmZ/nNSzuz32T11NTdjV8fVmtq+KxjlP5e7bu3/UmjTlUT35Vo3+iG7I2ZUxVV2Wies7emP7vofQ8HsynCl5eVONtVLW/V9TzZ8sxduPgufr08D5SX927f03DY1P8AEeg2j4Z1bpP/AIy4dmYtbZ9WPxRfe117o3jy45M5cGeP4VKsIbuNdLuRBctf6Gq5+leTLWCepUxXxJdCzgkVGnluMjSSIpzsiXPQqE4imrGbiEaVV6GdiURVSxyYxAXIAYITYAVE5EpgthRCBbBch0qfEU0B3D5Fe+g1S+gl8BURRfqZegyhSerLcGUhuYlMWHFBRxYwUMRFEjgUycwBvcCmRc4g0sDsFVHBxSblGUvUno07NLhyLFbZFaLtkdulmhOxto2q0/8ATjLh+I9ZS2rGXI4ZcmWNe3DixzjxeMwM5ZYunNr1P4Xa9twvZ+yarksycILRU1pf/OZ7+OIh0CU6fJexm/IutaanxcZd728dtSTq1Y0o5UowjBWTSbtdv6nYLw75zSbahB2bWkpvily7nsKipvgu9kApwirLTotxn7utRvHgkvbsNhoUoKMEopbkjpYgq1sYipPFnG7rv1Gj54M6plSxqWraS5t2MbaHiW/ppdnN/ojWPHlWM+XHGdtHbe0oRWVKLm+i9PVnm3jXGy0fdCs9229+9tleUrtntwx8Y+Zy8nndrVWrmleyXRFrBy1M+Bfws0jo5NH7QT52hTlUOc9Chs5latK4W8RIgBbwG9Q7ERiALFsckBIiq8mw4nDEBEpaC2g2gkgKlgbk5tAQgKT1ZZgds2hCTlnk47rWVzTjgaHGrL8iKKKDSNCOGw//ALJ/lQaoYb8dT2iGtM/ISkaapYb8VX/qc4Yb/V91+xF0zCFI03HDPhU/MiVHDcp/mIarOJSNL/xvwz/MS1Q4Rn+YL41n4epkcmuL1LH2zuuxW2lKEbSgmluabvqVcLiMzaa5PuieEqzPLFt4fa8udy/S2zfiefwdd05pSi3FS7tK/Hmj1NXH4eeV5aTjazVlmbOGeGrrT0Y82oB7R6gTxzZ52e0XFyWlsztF8hOI23K1o6PmScTp901utrFbUjDWTt03v2Muv4gb+BW6y1fsY05N7233Oo7jtOOR5c/kZX0dUxMpP1Sk+7+gcWV5LVDYSOnpxtt9mOQm+o2L3v5CqiLEpsJDYSKtOY6Mii7T1DmyvTZ0kyB8Z2FVJgZ3YW5AM84KNRCUwnG9gJnUAkyviZZWTRqXBs5IOKAVw6cug0uxpaEqILmQpEGc2SiTioTCrZscsR0JOGliViGGq75HHBRLEMn7QzjiGxee+RyrvkccF2JV5ciVipEnENkYzGOSyvncpxqtPR2txIONRL21aG3NEmo3XwtpO3ZlWttRud97/Fub7nHF0zcr6H5uZJtcN61Kcqru1fQ44z+umXUg0dHeccVzg2TGJxxAxgM440UqlLVjkzjgh0KjQTrHHFEeYdI44ioREkccAqpTuDTjY44Bqq2Gxqo44iI8zS46D0OOC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AutoShape 18" descr="data:image/jpg;base64,/9j/4AAQSkZJRgABAQAAAQABAAD/2wCEAAkGBhISEBASEhQQFRQVDw8PDw8PDw8PDw8PFBAVFBQQFBQXHCYeFxkjGRQUHy8gIycpLCwsFR4xNTAqNSYrLCkBCQoKDgwOFw8PFCkYFBwpKSkpKSkpKSkpKSkpKSkpKSkpKSkpKSkpKSkpKSkpKTYpKSkpMikpKSkpKSkpKSkpKf/AABEIAKgBLAMBIgACEQEDEQH/xAAbAAACAwEBAQAAAAAAAAAAAAACAwEEBQAGB//EADoQAAIBAgMGBAMGBQQDAAAAAAABAgMRBBIhBTFBUWFxBhMikTKBsRRCUpLB0SMzoeHwY3KCoiRTYv/EABkBAQEBAQEBAAAAAAAAAAAAAAABAgMEBf/EACARAQEAAgICAwEBAAAAAAAAAAABAhEDIRIxBBNBUSL/2gAMAwEAAhEDEQA/APk0ZlaXHuyzCOhXkt/cwpNOOp6fDK0UuiPOUI+pd0eopRsSrB2BQ1xOUDLQYsZnIcQowAByJbJyk2JtSWcMygSgAymwpM6ihk0UV5HTaDnEVUCFnNARDsANR2QiNTUbW3FVbyi5TheUI/ilGPuwdt7NVGpa7d4qWvdh7J1xNBPd5iNbxZhlUxHplHKoKLa111uga28k5Fab9Ro4vZ0o6r1Lmt67ozai1KzZVqgrmrCn6TLwbNimtCUirlsw7DZxOQUtIXKI6PUGTQVVlEp1HqX61ijOIQFgLajQcoHNEwCUbkbgFzEyLEpCnIqLFPcV5R392WKZXlx7soHDL1x/3L6npktTzWEX8SPdfU9Ot5lTUSog3CRFTkDjE6KIQHOALiMyMFoAVEidMJMlyIJpwsjrBwOkUKlEryRakytJgLsScLxNXLCUuUWwK+MxsI6b3y5FWOOi+C92ZN3JuUuet76sdRw6lZRvd8TemdtzD4iF72afBp3sWlX+fbf7FTAeEsTP+W09LpST16XFVo1KEslaEoPg3ufZmNytzc/GlGryMTaiWd20vw6l5Vb631+vf9yptSGqfP6lLdwnDcDbws/SYtA0qM9AxFiQEUQp8x8Kdw0VOIhvUuOAipDUClVvqVpRLtUqyCBUDspNiGB1jmgJSOiADgKlT6hzWoDQRZiIa0fdlhbhDWnzZShwn8yPdHpos81hY+uPdHp4pBRJhJi7hRiQOjMmAEWMzhTGCog+YHGZAmUSExtVibAPgzpNExiiJwCoc0IqNBzgKZUKbK+JV4TT/C/oXVBAVaSaa5q3voT0PIq70+hv+HsCpzV3GKVm88lHS9uJfxmwafm0aMVZp5Z1FDI+bV/vW59Sr4o2RLC5MjzQnmcXKzldWupc1uJ5y9N/Xce/4+r7KpxUIuNmrLWNmvdCds7Op14uNSKkv6+58q2PtqpRg5wqzjUcnLy1FeU1yyrRaW4HucN40/hp1KU83HLl9SSu5JXvax5s+LKenr4+bC+3lPEHh77O7wbcL7n90xass0bcVquvQ9V4m23Sq0ZuLeq0jJWevLgzxlCtuud+Peu3m5/GZf5WaEdDQoU9CnSiadCnodHFEYpjstloRGCQbjcgS2V603cuSgVq8AqrVYpxGzYM0VCpQK9WdixJi6tNMFIhUuxzIhh7MOUQhDkA6g2UEKcAHoTwfdjYiv7lUOF/mR7o9NY81hV/Ej3R6RIAoxGpCooaiCYwGQgDFBZQrnTJUAoMJIgXNAKI2SAygHBHT3BU4hSgQVKglwZblTFuJQhRYM3bXlaXs7/oOkhM9dBonTer7VpYmpSnSlmy01fRpqTet+poz2fSxEctdNqOsWnZrseM2BalWcd0W7I91QpycJZLKXBy1V+Fzyck8b0+hxXynbOwvhXDYerGU5VFCTslUs1PX4ZNLcD40wMp4uj5UlGDiqcpRtZRvppy1L0tptxyV5Om+HmwXkz/ANtWOnvYr7PnG9RStJNtXvfVOzsy+Vx1V8MMpcdaeP8AEnhx4SppNVINXlfSLvvi0jBirvRWV9Eru3Q9B4qrRnUyw0jFu9uMjCitT1Y3c2+dnj45aaGFialGDKGG3I16K9JUJdMbGBDQxS0ATIq4mRaqRKddaAVMuoE1qMQNQBVSIDTDchVSTAagJSAjJlaVR3KHzYvKRGRNyBsBbWgcGBwKgcI/4ke6PSKR5mg7SuejhUTSfNAOUwxKHIiwUagXmi2cgGKY2NUTGIbVkAbmQpgRloQ2RVhSOcwYyRVx+MjBdXuX6lkQ2riEitLEmb9ob1udPFafRGpGbVyeK69lzBhGdWUYRavJ2vwjzb6JFWnBvVv+/wCyN7w7hbxxE+Kp5Y/8nZ29xldRrGbumNiaeVQcW7p/FxfU9j4b27Gccs9Jc+Z5acbyS5N6fM2cPhY6cHxsePPt7uOWXpvY+CSdpemW+N9Dz21NpqlDLBatWVt0VzLlRJLi+7PG7Zx963p3RWV8m2Y48d3t05s/HHZc3feVeI+NW6uLS1Pdp8zbRwiNij8Jm4Onoa1GOgUiRKkHUhqDlACpuKNeRoT3GbXIEwlqdVIjEiqrAIqaCXVLDWhXlTBU50A0ich2UBeZIkl0eRPlhHQB4BAsoXD4vka2z633X8v2Mmk/UXKO9W38LAbUUOpwK9Gpe2qLEZEUxUyJQOzEJgQmGzlELKBMaegE4h5xU1cg7MkrvldnnMdiXKbfC9l2NTadbLHLxf0MDEuzXU1IlqxCrcfTp31fy7FWh/nctRmaZWoTN7wljIRdZVHaORNytfL64pPtqeYuXMBO/mJcaUtzs/S1L9CZTc01jlqtHaNGMJ54tOLbejTtqKpbXit7Xvr7FWNFyi80lFc3G7fRLiY2Mg43UNFxf3n3f6I5Xid/vs/GztLxKsuWGra38Ir9zAo08z/zVi6VFt9DcwOAtZy05LmbxxkcsuS5+ysNgHZ79RdTDuMtfkz0UEly7A1cOppxfyfJ8zVjKlhJWRp0paGNRTi2nvTs0auHldEUUp6nKIMkFTKFYhGXUWpp4gzKxBEYE1oEUnqdUkEKcBE1qWJyK8pBQOIDiNaORAvgcS2TZALuCtwSQHAqF05al2jUtwRRp7y3AEW3ib8I/JBQxklxK0QrhV6O0pad9eqNEwVvXc2VWIH3ObF+Yd5hQVyRTqnPEEFfH4PzNV8SVujPN49/de+LsevnTeSUt1k2lzPGVpXbb4sSrljZ7b+xfs7SlUv6YL0fdcktW+ZorZcJ0aCgo+bOTc5NtKMdXqvY8jg6lm+x6XAYpuOibto7djpjNs9NKt4Xp5ZKFeLqRV3B5VH566GZgcHNRVZKLj64u8km9HFxS+YVGtBZtW5Sbv0HbLqKShTlK0XVWijfTNd6cews6amKtWpzT9aaeis1lsunQRKgpXb3cOvU9BPxLpVjKEJKc5ZHJaqN8r0fFRWi6j8RszDVM1SnONOGROKvFRjZa3i3m9iM6ebpYOMddP8A5j+rHwlxSc3+JaRS5J8F2KcqzlL06q9k2nGLV95chWa3tvpFWSCLtFy45V0V3/UcqiKUKvS3V/sRPEWIpe0JfxNOSuWsHPQzK07u5dwVRbgLEnqHEXUlYmnVAivLQzarNDEVNDOr7iUKjMibFreFJgDJimxjQtIKJxBcQpC2yArcQTuAAExYp7hsUK4FQulvZaiVqS9T7FyESpEINI7KHGwaQosu053RXUg4TsyC2pBK73XfYQsR0XtYbT2nKPw2XZErUk/Vyls2b36dy5Q2Xls7p90ZsduT42Y6G2r79DjZlXoxvHFfxDiWvStFbgePrqzPQbXxsZ/Iyo7PnUfpWl/ieiOmE048t3VKjK0keq2FiMkJyfw2vwvJt2Rl43ARo0rrWTklmfBb3ZGh4cxcIxqSlG+kY6q6bTvodXGLlecZU8945s7i3FCdKMqUnqs+vFrW+4dOpGSlO1ruL5RbW7TmZ/nNSzuz32T11NTdjV8fVmtq+KxjlP5e7bu3/UmjTlUT35Vo3+iG7I2ZUxVV2Wies7emP7vofQ8HsynCl5eVONtVLW/V9TzZ8sxduPgufr08D5SX927f03DY1P8AEeg2j4Z1bpP/AIy4dmYtbZ9WPxRfe117o3jy45M5cGeP4VKsIbuNdLuRBctf6Gq5+leTLWCepUxXxJdCzgkVGnluMjSSIpzsiXPQqE4imrGbiEaVV6GdiURVSxyYxAXIAYITYAVE5EpgthRCBbBch0qfEU0B3D5Fe+g1S+gl8BURRfqZegyhSerLcGUhuYlMWHFBRxYwUMRFEjgUycwBvcCmRc4g0sDsFVHBxSblGUvUno07NLhyLFbZFaLtkdulmhOxto2q0/8ATjLh+I9ZS2rGXI4ZcmWNe3DixzjxeMwM5ZYunNr1P4Xa9twvZ+yarksycILRU1pf/OZ7+OIh0CU6fJexm/IutaanxcZd728dtSTq1Y0o5UowjBWTSbtdv6nYLw75zSbahB2bWkpvily7nsKipvgu9kApwirLTotxn7utRvHgkvbsNhoUoKMEopbkjpYgq1sYipPFnG7rv1Gj54M6plSxqWraS5t2MbaHiW/ppdnN/ojWPHlWM+XHGdtHbe0oRWVKLm+i9PVnm3jXGy0fdCs9229+9tleUrtntwx8Y+Zy8nndrVWrmleyXRFrBy1M+Bfws0jo5NH7QT52hTlUOc9Chs5latK4W8RIgBbwG9Q7ERiALFsckBIiq8mw4nDEBEpaC2g2gkgKlgbk5tAQgKT1ZZgds2hCTlnk47rWVzTjgaHGrL8iKKKDSNCOGw//ALJ/lQaoYb8dT2iGtM/ISkaapYb8VX/qc4Yb/V91+xF0zCFI03HDPhU/MiVHDcp/mIarOJSNL/xvwz/MS1Q4Rn+YL41n4epkcmuL1LH2zuuxW2lKEbSgmluabvqVcLiMzaa5PuieEqzPLFt4fa8udy/S2zfiefwdd05pSi3FS7tK/Hmj1NXH4eeV5aTjazVlmbOGeGrrT0Y82oB7R6gTxzZ52e0XFyWlsztF8hOI23K1o6PmScTp901utrFbUjDWTt03v2Muv4gb+BW6y1fsY05N7233Oo7jtOOR5c/kZX0dUxMpP1Sk+7+gcWV5LVDYSOnpxtt9mOQm+o2L3v5CqiLEpsJDYSKtOY6Mii7T1DmyvTZ0kyB8Z2FVJgZ3YW5AM84KNRCUwnG9gJnUAkyviZZWTRqXBs5IOKAVw6cug0uxpaEqILmQpEGc2SiTioTCrZscsR0JOGliViGGq75HHBRLEMn7QzjiGxee+RyrvkccF2JV5ciVipEnENkYzGOSyvncpxqtPR2txIONRL21aG3NEmo3XwtpO3ZlWttRud97/Fub7nHF0zcr6H5uZJtcN61Kcqru1fQ44z+umXUg0dHeccVzg2TGJxxAxgM440UqlLVjkzjgh0KjQTrHHFEeYdI44ioREkccAqpTuDTjY44Bqq2Gxqo44iI8zS46D0OOC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4" name="Picture 20" descr="http://www.singersroom.com/video/img/2010/07/bruno_mars_the_other_s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895600"/>
            <a:ext cx="2133600" cy="139372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0" y="228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/>
              <a:t>Who are these people?</a:t>
            </a:r>
            <a:endParaRPr lang="en-US" sz="4000" u="sng" dirty="0"/>
          </a:p>
        </p:txBody>
      </p:sp>
      <p:pic>
        <p:nvPicPr>
          <p:cNvPr id="1046" name="Picture 22" descr="http://www.celebridiot.com/wp-content/uploads/2008/09/emin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6199" y="914400"/>
            <a:ext cx="2027801" cy="1600200"/>
          </a:xfrm>
          <a:prstGeom prst="rect">
            <a:avLst/>
          </a:prstGeom>
          <a:noFill/>
        </p:spPr>
      </p:pic>
      <p:pic>
        <p:nvPicPr>
          <p:cNvPr id="1048" name="Picture 24" descr="http://t1.gstatic.com/images?q=tbn:ANd9GcQzh3SM5j_WcBA5loVjpaziOPCQ0diogPwZ0l9QR6XDxINwOqI&amp;t=1&amp;usg=__h7QMVIeM9nn21KxfD-9EGZN3jUA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255634"/>
            <a:ext cx="2590800" cy="2602366"/>
          </a:xfrm>
          <a:prstGeom prst="rect">
            <a:avLst/>
          </a:prstGeom>
          <a:noFill/>
        </p:spPr>
      </p:pic>
      <p:pic>
        <p:nvPicPr>
          <p:cNvPr id="15" name="Picture 4" descr="http://regent.blogs.com/photos/uncategorized/2008/03/26/bradgeli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2286000"/>
            <a:ext cx="2286000" cy="3185504"/>
          </a:xfrm>
          <a:prstGeom prst="rect">
            <a:avLst/>
          </a:prstGeom>
          <a:noFill/>
        </p:spPr>
      </p:pic>
      <p:pic>
        <p:nvPicPr>
          <p:cNvPr id="16" name="Picture 20" descr="http://www.celebrity-pictures.ca/Celebrities/Rachel-McAdams/Rachel-McAdams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4343400"/>
            <a:ext cx="2477729" cy="2514600"/>
          </a:xfrm>
          <a:prstGeom prst="rect">
            <a:avLst/>
          </a:prstGeom>
          <a:noFill/>
        </p:spPr>
      </p:pic>
      <p:pic>
        <p:nvPicPr>
          <p:cNvPr id="17" name="Picture 10" descr="http://www.azcentral.com/i/sized/E/A/7/e298/j350/PHP4856EAF91A7A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914400"/>
            <a:ext cx="2333625" cy="3333750"/>
          </a:xfrm>
          <a:prstGeom prst="rect">
            <a:avLst/>
          </a:prstGeom>
          <a:noFill/>
        </p:spPr>
      </p:pic>
      <p:pic>
        <p:nvPicPr>
          <p:cNvPr id="18" name="Picture 12" descr="4-GG.jpg Gossip Girl Cast image by vampire_girl_57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533400" y="4224635"/>
            <a:ext cx="3723232" cy="2633365"/>
          </a:xfrm>
          <a:prstGeom prst="rect">
            <a:avLst/>
          </a:prstGeom>
          <a:noFill/>
        </p:spPr>
      </p:pic>
      <p:pic>
        <p:nvPicPr>
          <p:cNvPr id="19" name="Picture 8" descr="http://www.hockeyworldblog.com/wp-content/uploads/2009/10/Sidney-Crosby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00742" y="2667000"/>
            <a:ext cx="2261658" cy="1714100"/>
          </a:xfrm>
          <a:prstGeom prst="rect">
            <a:avLst/>
          </a:prstGeom>
          <a:noFill/>
        </p:spPr>
      </p:pic>
      <p:pic>
        <p:nvPicPr>
          <p:cNvPr id="20" name="Picture 12" descr="http://www.dailycomedy.com/images/jokes/b/tiger-wood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05200" y="1066800"/>
            <a:ext cx="1447800" cy="1886761"/>
          </a:xfrm>
          <a:prstGeom prst="rect">
            <a:avLst/>
          </a:prstGeom>
          <a:noFill/>
        </p:spPr>
      </p:pic>
      <p:pic>
        <p:nvPicPr>
          <p:cNvPr id="21" name="Picture 6" descr="http://www.thaindian.com/newsportal/images/Serena%20Williams-8373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6000" y="914400"/>
            <a:ext cx="1255601" cy="1876426"/>
          </a:xfrm>
          <a:prstGeom prst="rect">
            <a:avLst/>
          </a:prstGeom>
          <a:noFill/>
        </p:spPr>
      </p:pic>
      <p:pic>
        <p:nvPicPr>
          <p:cNvPr id="1050" name="Picture 26" descr="http://i.cdn.turner.com/sivault/multimedia/photo_gallery/0808/oly.medal.hopefuls.power.of.dreams/images/michael_phelp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55814" y="4724400"/>
            <a:ext cx="1488186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u="sng" dirty="0" smtClean="0"/>
              <a:t>Where are they from?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95400"/>
            <a:ext cx="374904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Brangelina</a:t>
            </a:r>
            <a:endParaRPr lang="en-US" dirty="0" smtClean="0"/>
          </a:p>
          <a:p>
            <a:r>
              <a:rPr lang="en-US" dirty="0" smtClean="0"/>
              <a:t>Eminem</a:t>
            </a:r>
          </a:p>
          <a:p>
            <a:r>
              <a:rPr lang="en-US" dirty="0" smtClean="0"/>
              <a:t>Bruno Mars</a:t>
            </a:r>
          </a:p>
          <a:p>
            <a:r>
              <a:rPr lang="en-US" dirty="0" smtClean="0"/>
              <a:t>Taylor Swift</a:t>
            </a:r>
          </a:p>
          <a:p>
            <a:r>
              <a:rPr lang="en-US" dirty="0" smtClean="0"/>
              <a:t>Serena Williams</a:t>
            </a:r>
          </a:p>
          <a:p>
            <a:r>
              <a:rPr lang="en-US" dirty="0" smtClean="0"/>
              <a:t>Kristen Stewart</a:t>
            </a:r>
          </a:p>
          <a:p>
            <a:r>
              <a:rPr lang="en-US" dirty="0" smtClean="0"/>
              <a:t>Kings of Leon</a:t>
            </a:r>
          </a:p>
          <a:p>
            <a:r>
              <a:rPr lang="en-US" dirty="0" smtClean="0"/>
              <a:t>Rachel McAdams</a:t>
            </a:r>
          </a:p>
          <a:p>
            <a:r>
              <a:rPr lang="en-US" dirty="0" smtClean="0"/>
              <a:t>Tiger Woods</a:t>
            </a:r>
          </a:p>
          <a:p>
            <a:r>
              <a:rPr lang="en-US" dirty="0" smtClean="0"/>
              <a:t>Sidney Crosby</a:t>
            </a:r>
          </a:p>
          <a:p>
            <a:r>
              <a:rPr lang="en-US" dirty="0" smtClean="0"/>
              <a:t>Michael Phelps</a:t>
            </a:r>
          </a:p>
          <a:p>
            <a:r>
              <a:rPr lang="en-US" dirty="0" smtClean="0"/>
              <a:t>Cast of Gossip Girl</a:t>
            </a:r>
          </a:p>
          <a:p>
            <a:r>
              <a:rPr lang="en-US" dirty="0" smtClean="0"/>
              <a:t>Robert </a:t>
            </a:r>
            <a:r>
              <a:rPr lang="en-US" dirty="0" err="1" smtClean="0"/>
              <a:t>Pattinson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34000" y="2209800"/>
            <a:ext cx="2971800" cy="838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U</a:t>
            </a:r>
            <a:r>
              <a:rPr lang="en-US" sz="4800" dirty="0" smtClean="0"/>
              <a:t>.S.</a:t>
            </a:r>
            <a:r>
              <a:rPr lang="en-US" sz="4800" dirty="0" smtClean="0">
                <a:solidFill>
                  <a:srgbClr val="0070C0"/>
                </a:solidFill>
              </a:rPr>
              <a:t>A</a:t>
            </a:r>
            <a:r>
              <a:rPr lang="en-US" sz="4800" dirty="0" smtClean="0"/>
              <a:t>.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3733800"/>
            <a:ext cx="274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CANADA</a:t>
            </a:r>
            <a:endParaRPr lang="en-US" sz="4400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590800" y="1524000"/>
            <a:ext cx="33528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362200" y="1905000"/>
            <a:ext cx="35052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743200" y="2286000"/>
            <a:ext cx="29718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743200" y="2590800"/>
            <a:ext cx="2971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3124200" y="2743200"/>
            <a:ext cx="25908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124200" y="2667000"/>
            <a:ext cx="25908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562600" y="5334000"/>
            <a:ext cx="2971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BRITAIN</a:t>
            </a:r>
            <a:endParaRPr lang="en-US" sz="4400" b="1" dirty="0">
              <a:solidFill>
                <a:srgbClr val="0070C0"/>
              </a:solidFill>
            </a:endParaRPr>
          </a:p>
        </p:txBody>
      </p:sp>
      <p:cxnSp>
        <p:nvCxnSpPr>
          <p:cNvPr id="37" name="Straight Connector 36"/>
          <p:cNvCxnSpPr>
            <a:endCxn id="35" idx="1"/>
          </p:cNvCxnSpPr>
          <p:nvPr/>
        </p:nvCxnSpPr>
        <p:spPr>
          <a:xfrm>
            <a:off x="2971800" y="3886200"/>
            <a:ext cx="2590800" cy="1832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3276600" y="4114800"/>
            <a:ext cx="24384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819400" y="2819400"/>
            <a:ext cx="2971800" cy="190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2971800" y="4191000"/>
            <a:ext cx="274320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048000" y="2819400"/>
            <a:ext cx="281940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 flipH="1" flipV="1">
            <a:off x="3124200" y="3124200"/>
            <a:ext cx="3124200" cy="2514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352800" y="5867400"/>
            <a:ext cx="21336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dirty="0" smtClean="0"/>
              <a:t>What about Canada in the 1950s?</a:t>
            </a:r>
            <a:endParaRPr lang="en-US" dirty="0"/>
          </a:p>
        </p:txBody>
      </p:sp>
      <p:pic>
        <p:nvPicPr>
          <p:cNvPr id="39938" name="Picture 2" descr="http://www.solarnavigator.net/music/musicimages/elvis_presley_on_st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5300" y="1219200"/>
            <a:ext cx="2778700" cy="3514725"/>
          </a:xfrm>
          <a:prstGeom prst="rect">
            <a:avLst/>
          </a:prstGeom>
          <a:noFill/>
        </p:spPr>
      </p:pic>
      <p:pic>
        <p:nvPicPr>
          <p:cNvPr id="39940" name="Picture 4" descr="http://www.brooklynmuseum.org/exhibitions/marilyn_monroe/images/marilyn_monroe_sig_3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904999"/>
            <a:ext cx="2819400" cy="3391697"/>
          </a:xfrm>
          <a:prstGeom prst="rect">
            <a:avLst/>
          </a:prstGeom>
          <a:noFill/>
        </p:spPr>
      </p:pic>
      <p:pic>
        <p:nvPicPr>
          <p:cNvPr id="39942" name="Picture 6" descr="http://2.bp.blogspot.com/_nUKbIyDzTwY/SVzP4Zlu6lI/AAAAAAAAPMA/VpIXYx5_Hxw/s320/Paul+AnkaFrontBlo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371600"/>
            <a:ext cx="2209800" cy="2438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62200" y="1371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Paul </a:t>
            </a:r>
            <a:r>
              <a:rPr lang="en-US" dirty="0" err="1" smtClean="0">
                <a:hlinkClick r:id="rId5"/>
              </a:rPr>
              <a:t>Anka's</a:t>
            </a:r>
            <a:r>
              <a:rPr lang="en-US" dirty="0" smtClean="0">
                <a:hlinkClick r:id="rId5"/>
              </a:rPr>
              <a:t> Diana</a:t>
            </a:r>
            <a:endParaRPr lang="en-US" dirty="0"/>
          </a:p>
        </p:txBody>
      </p:sp>
      <p:pic>
        <p:nvPicPr>
          <p:cNvPr id="39946" name="Picture 10" descr="http://images.hemmings.com/wp-content/uploads/2008/11/lowered53chevyad_resize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3810000"/>
            <a:ext cx="4495800" cy="2895601"/>
          </a:xfrm>
          <a:prstGeom prst="rect">
            <a:avLst/>
          </a:prstGeom>
          <a:noFill/>
        </p:spPr>
      </p:pic>
      <p:pic>
        <p:nvPicPr>
          <p:cNvPr id="39948" name="Picture 12" descr="http://interesting2008times.files.wordpress.com/2010/05/suburbia_s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0" y="4619606"/>
            <a:ext cx="3124200" cy="2009795"/>
          </a:xfrm>
          <a:prstGeom prst="rect">
            <a:avLst/>
          </a:prstGeom>
          <a:noFill/>
        </p:spPr>
      </p:pic>
      <p:pic>
        <p:nvPicPr>
          <p:cNvPr id="39950" name="Picture 14" descr="http://www.pajamadeen.com/images/hockey-night-in-canad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4038600"/>
            <a:ext cx="1920646" cy="2590800"/>
          </a:xfrm>
          <a:prstGeom prst="rect">
            <a:avLst/>
          </a:prstGeom>
          <a:noFill/>
        </p:spPr>
      </p:pic>
      <p:pic>
        <p:nvPicPr>
          <p:cNvPr id="39952" name="Picture 16" descr="http://2.bp.blogspot.com/_aqFHX9ZdY8k/TCTd8F6XAHI/AAAAAAAAANA/Y3Gb6mBx_6M/s1600/1950s-fashion-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1676400"/>
            <a:ext cx="1806393" cy="234315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52400" y="13716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10"/>
              </a:rPr>
              <a:t>Andrews Sisters - Hit the Road</a:t>
            </a:r>
            <a:endParaRPr lang="en-US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1143000"/>
          </a:xfrm>
        </p:spPr>
        <p:txBody>
          <a:bodyPr/>
          <a:lstStyle/>
          <a:p>
            <a:r>
              <a:rPr lang="en-US" dirty="0" smtClean="0"/>
              <a:t>1960s?</a:t>
            </a:r>
            <a:endParaRPr lang="en-US" dirty="0"/>
          </a:p>
        </p:txBody>
      </p:sp>
      <p:pic>
        <p:nvPicPr>
          <p:cNvPr id="3" name="Picture 8" descr="http://www.popcrunch.com/wp-content/uploads/2010/07/Amy-Adams-As-Janis-Jop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2359448" cy="29908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800600" y="228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Janis Joplin's Piece of my Heart</a:t>
            </a:r>
            <a:endParaRPr lang="en-US" dirty="0"/>
          </a:p>
        </p:txBody>
      </p:sp>
      <p:pic>
        <p:nvPicPr>
          <p:cNvPr id="38914" name="Picture 2" descr="http://gardentwo.files.wordpress.com/2009/09/jimi_hendrix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581400"/>
            <a:ext cx="3276600" cy="3276600"/>
          </a:xfrm>
          <a:prstGeom prst="rect">
            <a:avLst/>
          </a:prstGeom>
          <a:noFill/>
        </p:spPr>
      </p:pic>
      <p:pic>
        <p:nvPicPr>
          <p:cNvPr id="38916" name="Picture 4" descr="http://www.xxlmag.com/online/wp-content/uploads/2010/06/the_beatles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1371600"/>
            <a:ext cx="3302000" cy="2476500"/>
          </a:xfrm>
          <a:prstGeom prst="rect">
            <a:avLst/>
          </a:prstGeom>
          <a:noFill/>
        </p:spPr>
      </p:pic>
      <p:pic>
        <p:nvPicPr>
          <p:cNvPr id="38920" name="Picture 8" descr="http://chandrakantha.com/articles/indian_music/filmi_sangeet/media/1968_Protest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3276600"/>
            <a:ext cx="2570267" cy="3276600"/>
          </a:xfrm>
          <a:prstGeom prst="rect">
            <a:avLst/>
          </a:prstGeom>
          <a:noFill/>
        </p:spPr>
      </p:pic>
      <p:pic>
        <p:nvPicPr>
          <p:cNvPr id="38922" name="Picture 10" descr="http://gallery.photo.net/photo/1480318-l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" y="3657600"/>
            <a:ext cx="2335621" cy="2971800"/>
          </a:xfrm>
          <a:prstGeom prst="rect">
            <a:avLst/>
          </a:prstGeom>
          <a:noFill/>
        </p:spPr>
      </p:pic>
      <p:pic>
        <p:nvPicPr>
          <p:cNvPr id="38924" name="Picture 12" descr="http://www.designer-daily.com/wp-content/uploads/2009/08/stop-communism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0" y="3757294"/>
            <a:ext cx="2286000" cy="2900681"/>
          </a:xfrm>
          <a:prstGeom prst="rect">
            <a:avLst/>
          </a:prstGeom>
          <a:noFill/>
        </p:spPr>
      </p:pic>
      <p:pic>
        <p:nvPicPr>
          <p:cNvPr id="38926" name="Picture 14" descr="http://www.mylusciouslife.com/Portals/0/luscious%20photos6/Mad_Men_female_cast_members-%201960s%20fashion%20stylin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86400" y="1143000"/>
            <a:ext cx="3657600" cy="2743200"/>
          </a:xfrm>
          <a:prstGeom prst="rect">
            <a:avLst/>
          </a:prstGeom>
          <a:noFill/>
        </p:spPr>
      </p:pic>
      <p:sp>
        <p:nvSpPr>
          <p:cNvPr id="11" name="TextBox 10">
            <a:hlinkClick r:id="rId10"/>
          </p:cNvPr>
          <p:cNvSpPr txBox="1"/>
          <p:nvPr/>
        </p:nvSpPr>
        <p:spPr>
          <a:xfrm>
            <a:off x="7162800" y="304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0"/>
              </a:rPr>
              <a:t>American Dreams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971800" y="304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1"/>
              </a:rPr>
              <a:t>Protest updates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209800"/>
            <a:ext cx="3749040" cy="38100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Get into your assigned groups</a:t>
            </a:r>
          </a:p>
          <a:p>
            <a:pPr marL="514350" indent="-514350">
              <a:buAutoNum type="arabicPeriod"/>
            </a:pPr>
            <a:r>
              <a:rPr lang="en-US" dirty="0" smtClean="0"/>
              <a:t>I’ll hand out task cards</a:t>
            </a:r>
          </a:p>
          <a:p>
            <a:pPr marL="1062990" lvl="2" indent="-514350">
              <a:buAutoNum type="arabicPeriod"/>
            </a:pPr>
            <a:r>
              <a:rPr lang="en-US" dirty="0" smtClean="0"/>
              <a:t>Recorder</a:t>
            </a:r>
          </a:p>
          <a:p>
            <a:pPr marL="1062990" lvl="2" indent="-514350">
              <a:buAutoNum type="arabicPeriod"/>
            </a:pPr>
            <a:r>
              <a:rPr lang="en-US" dirty="0" smtClean="0"/>
              <a:t>Reader</a:t>
            </a:r>
          </a:p>
          <a:p>
            <a:pPr marL="1062990" lvl="2" indent="-514350">
              <a:buAutoNum type="arabicPeriod"/>
            </a:pPr>
            <a:r>
              <a:rPr lang="en-US" dirty="0" smtClean="0"/>
              <a:t>Time keeper</a:t>
            </a:r>
          </a:p>
          <a:p>
            <a:pPr marL="1062990" lvl="2" indent="-514350">
              <a:buAutoNum type="arabicPeriod"/>
            </a:pPr>
            <a:r>
              <a:rPr lang="en-US" dirty="0" smtClean="0"/>
              <a:t>Reporter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You have 20 minutes</a:t>
            </a:r>
          </a:p>
          <a:p>
            <a:pPr marL="1062990" lvl="2" indent="-514350">
              <a:buAutoNum type="arabicPeriod"/>
            </a:pPr>
            <a:endParaRPr lang="en-US" dirty="0" smtClean="0"/>
          </a:p>
          <a:p>
            <a:pPr marL="1062990" lvl="2" indent="-514350">
              <a:buNone/>
            </a:pPr>
            <a:endParaRPr lang="en-US" dirty="0" smtClean="0"/>
          </a:p>
          <a:p>
            <a:pPr marL="1062990" lvl="2" indent="-51435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33950" y="2209800"/>
            <a:ext cx="3749040" cy="38100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Read from the text</a:t>
            </a:r>
          </a:p>
          <a:p>
            <a:pPr marL="514350" indent="-514350">
              <a:buAutoNum type="arabicPeriod"/>
            </a:pPr>
            <a:r>
              <a:rPr lang="en-US" dirty="0" smtClean="0"/>
              <a:t>Complete the Venn diagram</a:t>
            </a:r>
          </a:p>
          <a:p>
            <a:pPr marL="514350" indent="-514350">
              <a:buAutoNum type="arabicPeriod"/>
            </a:pPr>
            <a:r>
              <a:rPr lang="en-US" dirty="0" smtClean="0"/>
              <a:t>Write it out on the </a:t>
            </a:r>
            <a:r>
              <a:rPr lang="en-US" dirty="0" smtClean="0"/>
              <a:t>chart</a:t>
            </a:r>
          </a:p>
          <a:p>
            <a:pPr marL="514350" indent="-514350">
              <a:buAutoNum type="arabicPeriod"/>
            </a:pPr>
            <a:r>
              <a:rPr lang="en-US" dirty="0" smtClean="0"/>
              <a:t>Report back to the class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801</TotalTime>
  <Words>141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Pop Culture</vt:lpstr>
      <vt:lpstr>Who are your favourite…</vt:lpstr>
      <vt:lpstr>Slide 3</vt:lpstr>
      <vt:lpstr>Where are they from?</vt:lpstr>
      <vt:lpstr>What about Canada in the 1950s?</vt:lpstr>
      <vt:lpstr>1960s?</vt:lpstr>
      <vt:lpstr>WHAT DO YOU THINK?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do you know?</dc:title>
  <dc:creator>Amy</dc:creator>
  <cp:lastModifiedBy>OISE</cp:lastModifiedBy>
  <cp:revision>77</cp:revision>
  <dcterms:created xsi:type="dcterms:W3CDTF">2010-10-18T17:16:38Z</dcterms:created>
  <dcterms:modified xsi:type="dcterms:W3CDTF">2010-10-29T15:20:43Z</dcterms:modified>
</cp:coreProperties>
</file>